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81" r:id="rId5"/>
    <p:sldId id="267" r:id="rId6"/>
    <p:sldId id="271" r:id="rId7"/>
    <p:sldId id="280" r:id="rId8"/>
    <p:sldId id="287" r:id="rId9"/>
    <p:sldId id="258" r:id="rId10"/>
    <p:sldId id="264" r:id="rId11"/>
    <p:sldId id="276" r:id="rId12"/>
    <p:sldId id="285" r:id="rId13"/>
    <p:sldId id="269" r:id="rId14"/>
    <p:sldId id="278" r:id="rId15"/>
    <p:sldId id="279" r:id="rId16"/>
    <p:sldId id="273" r:id="rId17"/>
    <p:sldId id="260" r:id="rId18"/>
    <p:sldId id="268" r:id="rId19"/>
    <p:sldId id="272" r:id="rId20"/>
    <p:sldId id="289" r:id="rId21"/>
    <p:sldId id="283" r:id="rId22"/>
    <p:sldId id="286" r:id="rId23"/>
    <p:sldId id="263" r:id="rId24"/>
    <p:sldId id="275" r:id="rId25"/>
    <p:sldId id="262" r:id="rId26"/>
    <p:sldId id="284" r:id="rId27"/>
    <p:sldId id="282" r:id="rId28"/>
    <p:sldId id="288" r:id="rId29"/>
    <p:sldId id="265" r:id="rId30"/>
    <p:sldId id="266" r:id="rId31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DA04-D881-4A06-96C5-D94F4E9631AD}" type="datetimeFigureOut">
              <a:rPr lang="da-DK" smtClean="0"/>
              <a:t>13-06-2016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DB393-A8C1-404D-8323-7862E1A6330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674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DA04-D881-4A06-96C5-D94F4E9631AD}" type="datetimeFigureOut">
              <a:rPr lang="da-DK" smtClean="0"/>
              <a:t>13-06-2016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DB393-A8C1-404D-8323-7862E1A6330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8675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DA04-D881-4A06-96C5-D94F4E9631AD}" type="datetimeFigureOut">
              <a:rPr lang="da-DK" smtClean="0"/>
              <a:t>13-06-2016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DB393-A8C1-404D-8323-7862E1A6330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92441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DA04-D881-4A06-96C5-D94F4E9631AD}" type="datetimeFigureOut">
              <a:rPr lang="da-DK" smtClean="0"/>
              <a:t>13-06-2016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DB393-A8C1-404D-8323-7862E1A6330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0204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DA04-D881-4A06-96C5-D94F4E9631AD}" type="datetimeFigureOut">
              <a:rPr lang="da-DK" smtClean="0"/>
              <a:t>13-06-2016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DB393-A8C1-404D-8323-7862E1A6330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3875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DA04-D881-4A06-96C5-D94F4E9631AD}" type="datetimeFigureOut">
              <a:rPr lang="da-DK" smtClean="0"/>
              <a:t>13-06-2016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DB393-A8C1-404D-8323-7862E1A6330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6353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DA04-D881-4A06-96C5-D94F4E9631AD}" type="datetimeFigureOut">
              <a:rPr lang="da-DK" smtClean="0"/>
              <a:t>13-06-2016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DB393-A8C1-404D-8323-7862E1A6330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270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DA04-D881-4A06-96C5-D94F4E9631AD}" type="datetimeFigureOut">
              <a:rPr lang="da-DK" smtClean="0"/>
              <a:t>13-06-2016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DB393-A8C1-404D-8323-7862E1A6330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567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DA04-D881-4A06-96C5-D94F4E9631AD}" type="datetimeFigureOut">
              <a:rPr lang="da-DK" smtClean="0"/>
              <a:t>13-06-2016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DB393-A8C1-404D-8323-7862E1A6330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4784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DA04-D881-4A06-96C5-D94F4E9631AD}" type="datetimeFigureOut">
              <a:rPr lang="da-DK" smtClean="0"/>
              <a:t>13-06-2016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DB393-A8C1-404D-8323-7862E1A6330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7059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DA04-D881-4A06-96C5-D94F4E9631AD}" type="datetimeFigureOut">
              <a:rPr lang="da-DK" smtClean="0"/>
              <a:t>13-06-2016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DB393-A8C1-404D-8323-7862E1A6330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9503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1DA04-D881-4A06-96C5-D94F4E9631AD}" type="datetimeFigureOut">
              <a:rPr lang="da-DK" smtClean="0"/>
              <a:t>13-06-2016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DB393-A8C1-404D-8323-7862E1A6330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586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095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707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779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\\tsclient\E\bike-parking-aq57287941\content\data\repo\444544835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748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49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284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440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726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71" y="0"/>
            <a:ext cx="91670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 descr="\\tsclient\E\bike-parking-aq57287941\content\data\repo\444522899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337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658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037"/>
            <a:ext cx="9160547" cy="68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706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918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4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6770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\\tsclient\E\bike-parking-aq57287941\content\data\repo\444522897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236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"/>
            <a:ext cx="9144563" cy="685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935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\\tsclient\E\bike-parking-aq57287941\content\data\repo\44452290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750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" y="-152168"/>
            <a:ext cx="9144275" cy="701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453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787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078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tsclient\E\bike-parking-aq57287941\content\data\repo\44454488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364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219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\\tsclient\E\bike-parking-aq57287941\content\data\repo\444522899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030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" y="0"/>
            <a:ext cx="9144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 descr="\\tsclient\E\bike-parking-aq57287941\content\data\repo\44452290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483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017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243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388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779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80511" cy="688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007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730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\\tsclient\E\bike-parking-aq57287941\content\data\repo\44452290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262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49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770648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0</Words>
  <Application>Microsoft Office PowerPoint</Application>
  <PresentationFormat>Skærmshow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30</vt:i4>
      </vt:variant>
    </vt:vector>
  </HeadingPairs>
  <TitlesOfParts>
    <vt:vector size="31" baseType="lpstr"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Marianne Spang</dc:creator>
  <cp:lastModifiedBy>Marianne Spang</cp:lastModifiedBy>
  <cp:revision>13</cp:revision>
  <dcterms:created xsi:type="dcterms:W3CDTF">2016-06-09T08:53:16Z</dcterms:created>
  <dcterms:modified xsi:type="dcterms:W3CDTF">2016-06-13T09:29:38Z</dcterms:modified>
</cp:coreProperties>
</file>